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2" r:id="rId4"/>
    <p:sldId id="267" r:id="rId5"/>
    <p:sldId id="263" r:id="rId6"/>
    <p:sldId id="264" r:id="rId7"/>
    <p:sldId id="265" r:id="rId8"/>
    <p:sldId id="266" r:id="rId9"/>
    <p:sldId id="269" r:id="rId10"/>
    <p:sldId id="268" r:id="rId11"/>
    <p:sldId id="272" r:id="rId12"/>
    <p:sldId id="271" r:id="rId13"/>
    <p:sldId id="273" r:id="rId14"/>
    <p:sldId id="274" r:id="rId15"/>
    <p:sldId id="275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50EB-01C2-4CA3-A758-76F713244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B71EF-AA3F-4708-A739-99BB24697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F87D2-C643-4C98-91C7-6844289B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F1639-5470-473A-87B9-92208378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9330-D273-4075-A626-92E3DBE2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2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E4AC-0091-4801-9D69-09036953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8BEC5-690C-4A80-82A7-A61956651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B928-EA81-48D3-A72C-4040B522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62B5B-BE3C-4BF6-95CD-66201F5AB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6668D-926E-44BB-A7AF-91B4BE69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7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8F16F-5D44-4EA0-A85D-7B3235E38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D88D3-1B73-4EF1-AD9F-16D88D0C6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EA949-A90A-4712-982D-B5C9DF4D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90BB6-625A-4E50-8A63-EFC39026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2856-353C-48A3-991C-95F6044F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31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9438-4A45-4D47-8D39-55FF26319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C82A0-8E01-4903-B33F-E7F700CD3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FD385-6671-4263-A404-063A9665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50AE2-7166-4832-B977-7019B5F1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2A985-02BF-4E7D-AE35-9ABBBA8B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13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23FB-DA58-4167-B70D-8520070C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6DBF-BA2A-43DF-85CF-1A745B15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879ED-5441-4662-AEDA-640EB149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4F416-1914-4995-B63C-081C7A2F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D21BF-9EDC-4765-B365-1794EA08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760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FA44-37EA-45F1-9F3E-65D6EADA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F25D-A74A-41A5-857F-35AB1F672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8A387-3E75-42DC-A846-B4EF7BEA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E9822-398F-4A83-A74A-7F10755D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0B5C-03C0-4094-B5CB-C8EB8E17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141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F68D-AD57-40FC-B266-C12B0698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6AF5E-28E0-4EDC-88DB-6B514C96B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E3D3B-934A-45F2-9C7A-4A1720058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F4918-1FDA-49E0-9267-8436DA35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B9AA3-FFE5-44D1-BD87-44026CF5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568D5-73BF-4672-B2C2-3964DBB9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346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337A-4097-4D09-A685-3F4402D02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5035-5E3C-44D0-885D-7CE9367C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0AE7-BAD6-4E57-82FB-E682FD6F3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B7C81-D9C8-419F-8369-400EE3C00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D4652-0D52-4CB3-A4B2-C0DC4564C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32FC4-20B5-4A1B-943A-C1329FBC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0F52A-2BA3-4A9C-BBD8-7B102E42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F8B10-DBF4-418D-98D0-80E8FB88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802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FB328-B33A-41F9-9115-0549B4F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1051E-3E35-4DB8-A049-333F07C7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DA8FF-CC3E-4D61-ACD8-FAB89FC7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F67A4-147E-4FEE-A02C-D6F87603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371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F6B4A-F0F8-4DB1-9B48-BC845B4C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00A5F-E7BD-4795-AE1D-35B479CC4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93970-785C-44DD-8573-5DE1ED53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351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8E23-7932-427F-826A-F3AD58A4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5837-603E-402C-BB75-1E47F9C5E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D4E0A-D8C7-4A36-8BF9-44401E863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1C72E-CC81-4A68-86F3-219AF0126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1E4E-C67B-4841-920F-23DEE7B5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53A55-1202-4F83-BC98-A9A5E970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69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2953-350B-42D5-A88B-7ABD1488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E3F6-7D85-4BF0-8F2A-EA4FAAB45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4839A-0055-4C88-BEE2-109C5233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C414B-9626-4D19-9E72-F2EDEC9A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3F8FD-1C13-46D6-86EC-C7E539AA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01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4E32-35F7-4AAA-A045-CABBA9FA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BFFF6-0C9E-4446-9F6D-25B8DAB77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8BE6C-C2A4-481F-AFD1-61ED76353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656AB-FD7E-4DFC-B44E-F9A7D1F0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BF648-8370-40BA-8151-BEEF5071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FD3D8-F787-4BA6-A6F5-9287C015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060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BCC6-BAE6-44DB-9F0F-18FEDC5A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B8552-0609-480D-985A-0F58D8375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AF3AC-EF0E-4BA4-9274-FA161FE3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7331E-A4F0-40AB-93D3-656F66D8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E66D5-8E5C-4F26-AA19-9A50AB4F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731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10B3F-CEA6-438E-92C9-E9E2F0F95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C8F82-1F6B-44EC-A1B4-F36A40E20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BFAA8-254D-4D32-99C4-A9AFD2B4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372FC-C306-404E-BBDB-49097EBF5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F3D0E-68FE-4DAF-85F6-87A0C85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69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8967-5DF8-4A4F-838B-E9B9A81B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0C276-E880-4174-87AC-AEF90461E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38BCE-C7E8-4615-A6EA-FF710AAF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1BE49-3F9E-46D8-95FF-54DBF119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2B94F-8D94-4CF5-B83D-7C0422E8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9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B2E1-E57C-4BA7-B38E-50CB79A7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D45BA-8E7F-4710-9450-EFA2BC50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280E8-6187-4B1A-AA16-95F860B0E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89ED3-93E5-40E9-A12B-0E133F99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12073-450A-4160-AACF-A25FB896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77568-007B-455B-9E98-418406A0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83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543C-45F5-4BB8-923D-17FA65BE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8FAE8-6F5A-4EAA-B31A-8A41ECA5E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AFD7B-21C5-42D4-AF5B-9E8883CE3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5C8B3-A61E-4D51-83B5-389DD7131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3DA-CD3F-441F-AD6C-A9CDEF047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A29FA-D106-482D-95E1-9FFF23FE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01B8B-02EE-4CAA-92FD-9F609EDF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3647B-803A-4ABE-8A2E-796A48EF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9C93-3B20-437A-9A02-3C9346E5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A8BC7-1217-4024-89D8-BF641707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5E753-49E4-4F4D-B9EC-417B55F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E5315-9704-4B41-AC1E-8748190C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5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A15A44-B051-48E8-A34A-1071D033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00AA0-2533-4CFB-B3A0-752F642A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79582-F3AD-4037-A4E5-3FF671E3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CADE-ACEF-47D8-B91C-D01AB48E7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1B04F-FDDA-43B5-A646-AF8EA9189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62553-F424-408A-8527-4A614023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6006C-ECA6-4E87-9DB9-D712D37E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03867-41F0-4C8F-ACEA-D20F295B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98A7B-6CD2-41E0-B7A0-8EC104D4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4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DF4B-1DEB-49B7-9108-1C9C9C0E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E334FB-AB29-4010-B83B-AA7340F3B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D0A2C-E4A3-4CD7-A985-72C7B3A31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E6185-3E5A-4B4D-8C86-85AAD0231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D6374-F74B-4C4F-AB6F-D9B0D0AD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826CC-43B5-4CC8-93B2-E43DD67E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A8B57-2B28-4966-BBE3-0EFDFA8B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9D6AB-6205-4CCC-9320-7C8A11F89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587C-8D6B-4805-87EF-70E3F95A0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F605A-31DE-4677-AC3F-455FDB00C53A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B3591-9BAE-4E34-AE25-26A335DB6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DF7ED-57FA-4968-9FD1-4ECF068FA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8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966BF-3D7A-4352-A503-8F0EF800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FEA27-0435-4C23-A9F0-AAEFC81D6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EC2F5-9EB9-4C64-A568-F5EA5FA97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84D8F-51A8-4C3E-8673-4E2C631DD6CE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F7BFB-612C-4050-AA67-C67E6435B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C019-2C35-4D02-B095-50922C15F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80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33EA1-CB40-42B6-802B-29D0F26F2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7" t="66842" r="9428" b="19999"/>
          <a:stretch/>
        </p:blipFill>
        <p:spPr>
          <a:xfrm>
            <a:off x="188843" y="178905"/>
            <a:ext cx="6669156" cy="5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16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5FC2D-E524-4E88-A23D-0145E115A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20" r="30556" b="31739"/>
          <a:stretch/>
        </p:blipFill>
        <p:spPr>
          <a:xfrm>
            <a:off x="112642" y="149087"/>
            <a:ext cx="11953461" cy="41785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CB3A28-845F-49A6-A319-7CF05922A95A}"/>
              </a:ext>
            </a:extLst>
          </p:cNvPr>
          <p:cNvSpPr/>
          <p:nvPr/>
        </p:nvSpPr>
        <p:spPr>
          <a:xfrm>
            <a:off x="2679579" y="2238345"/>
            <a:ext cx="1754398" cy="2089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865FAF-7A9F-4239-8242-05589E9B046B}"/>
              </a:ext>
            </a:extLst>
          </p:cNvPr>
          <p:cNvSpPr/>
          <p:nvPr/>
        </p:nvSpPr>
        <p:spPr>
          <a:xfrm>
            <a:off x="203800" y="140461"/>
            <a:ext cx="1271319" cy="4547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54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5F2DAA-873E-4B23-8BB6-DBD2456C0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3" t="31631" r="43854" b="22695"/>
          <a:stretch/>
        </p:blipFill>
        <p:spPr>
          <a:xfrm>
            <a:off x="233463" y="175098"/>
            <a:ext cx="7525221" cy="56614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0C7A0C-8690-4666-9070-9BF1BDBF7905}"/>
              </a:ext>
            </a:extLst>
          </p:cNvPr>
          <p:cNvSpPr/>
          <p:nvPr/>
        </p:nvSpPr>
        <p:spPr>
          <a:xfrm>
            <a:off x="2553669" y="2986391"/>
            <a:ext cx="2572808" cy="2042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39C16-2EB7-4222-A6BD-BA80E6F8D99A}"/>
              </a:ext>
            </a:extLst>
          </p:cNvPr>
          <p:cNvSpPr/>
          <p:nvPr/>
        </p:nvSpPr>
        <p:spPr>
          <a:xfrm>
            <a:off x="2446666" y="3326859"/>
            <a:ext cx="1434670" cy="2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3F6AF-BACE-4E85-BC36-9D3BE563989A}"/>
              </a:ext>
            </a:extLst>
          </p:cNvPr>
          <p:cNvSpPr/>
          <p:nvPr/>
        </p:nvSpPr>
        <p:spPr>
          <a:xfrm>
            <a:off x="2534215" y="4362853"/>
            <a:ext cx="218713" cy="218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CC842-E054-4217-B517-BA808451F3F6}"/>
              </a:ext>
            </a:extLst>
          </p:cNvPr>
          <p:cNvSpPr txBox="1"/>
          <p:nvPr/>
        </p:nvSpPr>
        <p:spPr>
          <a:xfrm>
            <a:off x="2910678" y="4332317"/>
            <a:ext cx="1922001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Sub folders also get 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E605D-5A85-4FCF-A237-9E5F97109569}"/>
              </a:ext>
            </a:extLst>
          </p:cNvPr>
          <p:cNvSpPr/>
          <p:nvPr/>
        </p:nvSpPr>
        <p:spPr>
          <a:xfrm>
            <a:off x="1020622" y="2475942"/>
            <a:ext cx="592518" cy="2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77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D76FB-526D-4197-9107-3D5E25984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5" t="31631" r="38534" b="21418"/>
          <a:stretch/>
        </p:blipFill>
        <p:spPr>
          <a:xfrm>
            <a:off x="184826" y="209145"/>
            <a:ext cx="6614808" cy="45425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DB684-AB6E-430F-9587-0AF24D28C249}"/>
              </a:ext>
            </a:extLst>
          </p:cNvPr>
          <p:cNvSpPr/>
          <p:nvPr/>
        </p:nvSpPr>
        <p:spPr>
          <a:xfrm>
            <a:off x="2952504" y="2655652"/>
            <a:ext cx="1055292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FEC4C-CA4B-4F97-9648-94D2C2CC65D4}"/>
              </a:ext>
            </a:extLst>
          </p:cNvPr>
          <p:cNvSpPr txBox="1"/>
          <p:nvPr/>
        </p:nvSpPr>
        <p:spPr>
          <a:xfrm>
            <a:off x="2169267" y="2937756"/>
            <a:ext cx="328936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3FBE6-511F-4519-99EC-DD5A6E371DB5}"/>
              </a:ext>
            </a:extLst>
          </p:cNvPr>
          <p:cNvSpPr txBox="1"/>
          <p:nvPr/>
        </p:nvSpPr>
        <p:spPr>
          <a:xfrm>
            <a:off x="4318176" y="2937756"/>
            <a:ext cx="390171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.txt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E7D560-EBC8-44CE-B55E-C1BBC6BF5A19}"/>
              </a:ext>
            </a:extLst>
          </p:cNvPr>
          <p:cNvSpPr/>
          <p:nvPr/>
        </p:nvSpPr>
        <p:spPr>
          <a:xfrm>
            <a:off x="710072" y="1941104"/>
            <a:ext cx="489000" cy="2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6A927-1974-48B6-BA8E-D21C84AEB293}"/>
              </a:ext>
            </a:extLst>
          </p:cNvPr>
          <p:cNvSpPr/>
          <p:nvPr/>
        </p:nvSpPr>
        <p:spPr>
          <a:xfrm>
            <a:off x="1914575" y="2395761"/>
            <a:ext cx="1993191" cy="1749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6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3FFC92-6D1F-49F4-A3E0-5EBAA016D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8" t="31773" r="49261" b="23829"/>
          <a:stretch/>
        </p:blipFill>
        <p:spPr>
          <a:xfrm>
            <a:off x="243191" y="155643"/>
            <a:ext cx="5739320" cy="49487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534794-23F4-4016-BCB5-A57F1C36C82E}"/>
              </a:ext>
            </a:extLst>
          </p:cNvPr>
          <p:cNvSpPr/>
          <p:nvPr/>
        </p:nvSpPr>
        <p:spPr>
          <a:xfrm>
            <a:off x="4693755" y="2986393"/>
            <a:ext cx="909377" cy="2431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0A5920-F7CF-47FD-8854-CEA5C9068AA9}"/>
              </a:ext>
            </a:extLst>
          </p:cNvPr>
          <p:cNvSpPr/>
          <p:nvPr/>
        </p:nvSpPr>
        <p:spPr>
          <a:xfrm>
            <a:off x="934359" y="2182644"/>
            <a:ext cx="489000" cy="2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887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5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720C89-32E2-4136-9225-E54AF3858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19" t="25106" r="43942" b="21986"/>
          <a:stretch/>
        </p:blipFill>
        <p:spPr>
          <a:xfrm>
            <a:off x="6556444" y="304570"/>
            <a:ext cx="4255524" cy="5204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34D504-21DD-47F2-A851-82FCEED1E11F}"/>
              </a:ext>
            </a:extLst>
          </p:cNvPr>
          <p:cNvSpPr/>
          <p:nvPr/>
        </p:nvSpPr>
        <p:spPr>
          <a:xfrm>
            <a:off x="6556443" y="3174231"/>
            <a:ext cx="4255523" cy="3112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7C21E-5DBB-4EBF-A378-963F3A49A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7" t="25391" r="38712" b="20709"/>
          <a:stretch/>
        </p:blipFill>
        <p:spPr>
          <a:xfrm>
            <a:off x="226006" y="304570"/>
            <a:ext cx="6186791" cy="52012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8162-404A-4B37-BCAA-F1C89CABF86F}"/>
              </a:ext>
            </a:extLst>
          </p:cNvPr>
          <p:cNvSpPr/>
          <p:nvPr/>
        </p:nvSpPr>
        <p:spPr>
          <a:xfrm>
            <a:off x="226007" y="4250759"/>
            <a:ext cx="2091448" cy="314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850AB8-BD28-49C1-A1DA-BAE7908EBA16}"/>
              </a:ext>
            </a:extLst>
          </p:cNvPr>
          <p:cNvSpPr/>
          <p:nvPr/>
        </p:nvSpPr>
        <p:spPr>
          <a:xfrm>
            <a:off x="835608" y="1873967"/>
            <a:ext cx="510372" cy="314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FE6C4D-E074-462B-B110-7C85422A44BC}"/>
              </a:ext>
            </a:extLst>
          </p:cNvPr>
          <p:cNvSpPr/>
          <p:nvPr/>
        </p:nvSpPr>
        <p:spPr>
          <a:xfrm>
            <a:off x="7708843" y="1935345"/>
            <a:ext cx="374842" cy="314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35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4C363-B6DE-4BCB-9BD2-88938B93E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6" t="24203" r="35718" b="20434"/>
          <a:stretch/>
        </p:blipFill>
        <p:spPr>
          <a:xfrm>
            <a:off x="113768" y="257571"/>
            <a:ext cx="6102627" cy="37967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A14FD5-CD55-4DEA-9C9B-93D6BD7D334E}"/>
              </a:ext>
            </a:extLst>
          </p:cNvPr>
          <p:cNvSpPr/>
          <p:nvPr/>
        </p:nvSpPr>
        <p:spPr>
          <a:xfrm>
            <a:off x="2402729" y="340468"/>
            <a:ext cx="1750979" cy="7490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53396-5052-43F2-9CF1-3F246E1BA030}"/>
              </a:ext>
            </a:extLst>
          </p:cNvPr>
          <p:cNvSpPr/>
          <p:nvPr/>
        </p:nvSpPr>
        <p:spPr>
          <a:xfrm>
            <a:off x="2136839" y="1689370"/>
            <a:ext cx="2386520" cy="217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E33C8-3EEF-427A-BEC9-BED49B9763CF}"/>
              </a:ext>
            </a:extLst>
          </p:cNvPr>
          <p:cNvSpPr/>
          <p:nvPr/>
        </p:nvSpPr>
        <p:spPr>
          <a:xfrm>
            <a:off x="113768" y="2380034"/>
            <a:ext cx="4409591" cy="285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9FA29-A2E3-4794-ACF1-ECABCADD61BA}"/>
              </a:ext>
            </a:extLst>
          </p:cNvPr>
          <p:cNvSpPr txBox="1"/>
          <p:nvPr/>
        </p:nvSpPr>
        <p:spPr>
          <a:xfrm>
            <a:off x="4805460" y="1644106"/>
            <a:ext cx="92038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9B97E5-06C8-41E6-9DB2-A588BE633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2" t="23974" r="40307" b="22553"/>
          <a:stretch/>
        </p:blipFill>
        <p:spPr>
          <a:xfrm>
            <a:off x="6342152" y="257571"/>
            <a:ext cx="5750718" cy="37967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855293-6EE6-4E74-B54A-7E3567E8A210}"/>
              </a:ext>
            </a:extLst>
          </p:cNvPr>
          <p:cNvSpPr/>
          <p:nvPr/>
        </p:nvSpPr>
        <p:spPr>
          <a:xfrm>
            <a:off x="8666553" y="340467"/>
            <a:ext cx="1829592" cy="7490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B87C5-96C9-4E3E-90A7-2FA9A6EE7534}"/>
              </a:ext>
            </a:extLst>
          </p:cNvPr>
          <p:cNvSpPr/>
          <p:nvPr/>
        </p:nvSpPr>
        <p:spPr>
          <a:xfrm>
            <a:off x="8400663" y="1780162"/>
            <a:ext cx="2507424" cy="191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B2546B-B1C9-4AAF-B29B-BCC538A79F04}"/>
              </a:ext>
            </a:extLst>
          </p:cNvPr>
          <p:cNvSpPr/>
          <p:nvPr/>
        </p:nvSpPr>
        <p:spPr>
          <a:xfrm>
            <a:off x="6342152" y="2469416"/>
            <a:ext cx="5750718" cy="307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F7E7B5-99DC-4EF8-8B8E-42F19A35DD91}"/>
              </a:ext>
            </a:extLst>
          </p:cNvPr>
          <p:cNvSpPr txBox="1"/>
          <p:nvPr/>
        </p:nvSpPr>
        <p:spPr>
          <a:xfrm>
            <a:off x="11033844" y="1721861"/>
            <a:ext cx="100540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ADLS GEN2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3F7CF3-1CB2-4F67-AE46-686A9AE2F298}"/>
              </a:ext>
            </a:extLst>
          </p:cNvPr>
          <p:cNvSpPr/>
          <p:nvPr/>
        </p:nvSpPr>
        <p:spPr>
          <a:xfrm>
            <a:off x="778561" y="1224278"/>
            <a:ext cx="524028" cy="285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CCF84-9F1D-4E64-926C-FA9A046AE2F6}"/>
              </a:ext>
            </a:extLst>
          </p:cNvPr>
          <p:cNvSpPr/>
          <p:nvPr/>
        </p:nvSpPr>
        <p:spPr>
          <a:xfrm>
            <a:off x="6978078" y="1286964"/>
            <a:ext cx="524028" cy="285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5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4C4308-4CEB-4AC9-955D-AFC671EA57D6}"/>
              </a:ext>
            </a:extLst>
          </p:cNvPr>
          <p:cNvSpPr txBox="1"/>
          <p:nvPr/>
        </p:nvSpPr>
        <p:spPr>
          <a:xfrm>
            <a:off x="5371635" y="2851804"/>
            <a:ext cx="144873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</a:t>
            </a:r>
          </a:p>
        </p:txBody>
      </p:sp>
    </p:spTree>
    <p:extLst>
      <p:ext uri="{BB962C8B-B14F-4D97-AF65-F5344CB8AC3E}">
        <p14:creationId xmlns:p14="http://schemas.microsoft.com/office/powerpoint/2010/main" val="198923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A4F52B-C35E-48B5-B444-1BB4CBB2B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6" t="24203" r="35718" b="20434"/>
          <a:stretch/>
        </p:blipFill>
        <p:spPr>
          <a:xfrm>
            <a:off x="161984" y="275335"/>
            <a:ext cx="6417720" cy="39927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8251CF-78D4-437A-A758-4D01E8F0A666}"/>
              </a:ext>
            </a:extLst>
          </p:cNvPr>
          <p:cNvSpPr/>
          <p:nvPr/>
        </p:nvSpPr>
        <p:spPr>
          <a:xfrm>
            <a:off x="2220864" y="2513288"/>
            <a:ext cx="631666" cy="268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807FE-E35C-4321-8C1F-8700CB8E42B7}"/>
              </a:ext>
            </a:extLst>
          </p:cNvPr>
          <p:cNvSpPr/>
          <p:nvPr/>
        </p:nvSpPr>
        <p:spPr>
          <a:xfrm>
            <a:off x="829135" y="1319968"/>
            <a:ext cx="631666" cy="268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A9BD9-0530-4F89-87D9-A22B8E959D63}"/>
              </a:ext>
            </a:extLst>
          </p:cNvPr>
          <p:cNvSpPr/>
          <p:nvPr/>
        </p:nvSpPr>
        <p:spPr>
          <a:xfrm>
            <a:off x="2310003" y="1789732"/>
            <a:ext cx="2494910" cy="2202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85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3D8D7-BBA6-4438-A4DD-19C350513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5" t="28227" r="47427" b="25674"/>
          <a:stretch/>
        </p:blipFill>
        <p:spPr>
          <a:xfrm>
            <a:off x="5586725" y="236425"/>
            <a:ext cx="6474595" cy="4617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7FC7CD-22AE-4E97-973B-C9C591815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9" t="24783" r="48672" b="20435"/>
          <a:stretch/>
        </p:blipFill>
        <p:spPr>
          <a:xfrm>
            <a:off x="162628" y="236425"/>
            <a:ext cx="5265129" cy="4617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A55D45-7087-43FC-AE75-B990F4C4DC3A}"/>
              </a:ext>
            </a:extLst>
          </p:cNvPr>
          <p:cNvSpPr/>
          <p:nvPr/>
        </p:nvSpPr>
        <p:spPr>
          <a:xfrm>
            <a:off x="2960318" y="2767237"/>
            <a:ext cx="727744" cy="324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58FEB9-077F-4E13-91D8-CF9E0F4212CA}"/>
              </a:ext>
            </a:extLst>
          </p:cNvPr>
          <p:cNvSpPr/>
          <p:nvPr/>
        </p:nvSpPr>
        <p:spPr>
          <a:xfrm>
            <a:off x="2388285" y="3216156"/>
            <a:ext cx="2641559" cy="6013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4F187-A586-4A74-A523-F11F26AAED63}"/>
              </a:ext>
            </a:extLst>
          </p:cNvPr>
          <p:cNvSpPr/>
          <p:nvPr/>
        </p:nvSpPr>
        <p:spPr>
          <a:xfrm>
            <a:off x="1706923" y="2429310"/>
            <a:ext cx="1156192" cy="235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02CB73-589C-4334-A638-84E13CDED656}"/>
              </a:ext>
            </a:extLst>
          </p:cNvPr>
          <p:cNvCxnSpPr>
            <a:stCxn id="7" idx="3"/>
          </p:cNvCxnSpPr>
          <p:nvPr/>
        </p:nvCxnSpPr>
        <p:spPr>
          <a:xfrm flipV="1">
            <a:off x="2863115" y="1760706"/>
            <a:ext cx="2723610" cy="78621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543D7C-45B5-4FBB-9BF4-3B445061EEFD}"/>
              </a:ext>
            </a:extLst>
          </p:cNvPr>
          <p:cNvSpPr txBox="1"/>
          <p:nvPr/>
        </p:nvSpPr>
        <p:spPr>
          <a:xfrm>
            <a:off x="2388285" y="3220359"/>
            <a:ext cx="233217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* FROM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sales.address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4140A4-75AD-4405-9491-9A9946A79D21}"/>
              </a:ext>
            </a:extLst>
          </p:cNvPr>
          <p:cNvSpPr/>
          <p:nvPr/>
        </p:nvSpPr>
        <p:spPr>
          <a:xfrm>
            <a:off x="855328" y="1518249"/>
            <a:ext cx="631666" cy="311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91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79D13-84C4-4CEB-831C-965A6A5E4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0" t="27826" r="77929" b="23188"/>
          <a:stretch/>
        </p:blipFill>
        <p:spPr>
          <a:xfrm>
            <a:off x="5721650" y="236425"/>
            <a:ext cx="1434486" cy="4617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10BB54-D8A8-4CBE-B72D-78A5CBC96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9" t="24783" r="48672" b="20435"/>
          <a:stretch/>
        </p:blipFill>
        <p:spPr>
          <a:xfrm>
            <a:off x="205758" y="236425"/>
            <a:ext cx="5265129" cy="4617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B9EE89-17D0-4844-BCF6-EA785A6166F6}"/>
              </a:ext>
            </a:extLst>
          </p:cNvPr>
          <p:cNvSpPr/>
          <p:nvPr/>
        </p:nvSpPr>
        <p:spPr>
          <a:xfrm>
            <a:off x="3003448" y="2767237"/>
            <a:ext cx="727744" cy="324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74904-9D83-4751-85A3-8D0A6D24BA79}"/>
              </a:ext>
            </a:extLst>
          </p:cNvPr>
          <p:cNvSpPr/>
          <p:nvPr/>
        </p:nvSpPr>
        <p:spPr>
          <a:xfrm>
            <a:off x="2431415" y="3216156"/>
            <a:ext cx="2641559" cy="6013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D2A47-6106-4B9D-86DA-D383E97D55AE}"/>
              </a:ext>
            </a:extLst>
          </p:cNvPr>
          <p:cNvSpPr/>
          <p:nvPr/>
        </p:nvSpPr>
        <p:spPr>
          <a:xfrm>
            <a:off x="1750053" y="2429310"/>
            <a:ext cx="1156192" cy="235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B1EAF-C017-4254-8AB7-D35C1825106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906245" y="1643974"/>
            <a:ext cx="2815405" cy="90294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94996E-61B8-45EC-9B4A-2A5AAF922E82}"/>
              </a:ext>
            </a:extLst>
          </p:cNvPr>
          <p:cNvSpPr txBox="1"/>
          <p:nvPr/>
        </p:nvSpPr>
        <p:spPr>
          <a:xfrm>
            <a:off x="2431415" y="3220359"/>
            <a:ext cx="259186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city FROM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sales.address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73B70-C4C3-484D-8A4D-0254D96195B6}"/>
              </a:ext>
            </a:extLst>
          </p:cNvPr>
          <p:cNvSpPr/>
          <p:nvPr/>
        </p:nvSpPr>
        <p:spPr>
          <a:xfrm>
            <a:off x="883223" y="1492370"/>
            <a:ext cx="631666" cy="337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56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A5FE6-64F4-4825-95E2-7CEFBD83C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2" t="37305" r="40396" b="22128"/>
          <a:stretch/>
        </p:blipFill>
        <p:spPr>
          <a:xfrm>
            <a:off x="223736" y="223736"/>
            <a:ext cx="5757448" cy="4367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3F7A53-8203-411F-9A7E-AD4153516D6E}"/>
              </a:ext>
            </a:extLst>
          </p:cNvPr>
          <p:cNvSpPr/>
          <p:nvPr/>
        </p:nvSpPr>
        <p:spPr>
          <a:xfrm>
            <a:off x="3695585" y="1524638"/>
            <a:ext cx="1362798" cy="236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0D7BA2-77DD-4997-B09F-09903028446A}"/>
              </a:ext>
            </a:extLst>
          </p:cNvPr>
          <p:cNvSpPr/>
          <p:nvPr/>
        </p:nvSpPr>
        <p:spPr>
          <a:xfrm>
            <a:off x="2460173" y="1913744"/>
            <a:ext cx="2598210" cy="236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86F60-7CE2-48A7-BC28-93EDE5455B2A}"/>
              </a:ext>
            </a:extLst>
          </p:cNvPr>
          <p:cNvSpPr/>
          <p:nvPr/>
        </p:nvSpPr>
        <p:spPr>
          <a:xfrm>
            <a:off x="926358" y="215110"/>
            <a:ext cx="631666" cy="337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44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0BFA3-6A25-44B5-88D7-6C30BCDD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t="36312" r="31176" b="20284"/>
          <a:stretch/>
        </p:blipFill>
        <p:spPr>
          <a:xfrm>
            <a:off x="5165387" y="301557"/>
            <a:ext cx="6797851" cy="43482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4C54A3-286B-4062-9CB8-FC456544BF48}"/>
              </a:ext>
            </a:extLst>
          </p:cNvPr>
          <p:cNvSpPr/>
          <p:nvPr/>
        </p:nvSpPr>
        <p:spPr>
          <a:xfrm>
            <a:off x="5165387" y="1770433"/>
            <a:ext cx="6807579" cy="28793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A3F09-58C5-412D-8E9B-A99B04BB7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9" t="36454" r="46602" b="34752"/>
          <a:stretch/>
        </p:blipFill>
        <p:spPr>
          <a:xfrm>
            <a:off x="155641" y="301557"/>
            <a:ext cx="4863832" cy="32372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CE1E37-509D-4A8D-AB09-5F409EC487BA}"/>
              </a:ext>
            </a:extLst>
          </p:cNvPr>
          <p:cNvSpPr/>
          <p:nvPr/>
        </p:nvSpPr>
        <p:spPr>
          <a:xfrm>
            <a:off x="2077553" y="1920176"/>
            <a:ext cx="701316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FE8BC9-524B-4BE1-8842-20E784B4A0DF}"/>
              </a:ext>
            </a:extLst>
          </p:cNvPr>
          <p:cNvSpPr/>
          <p:nvPr/>
        </p:nvSpPr>
        <p:spPr>
          <a:xfrm>
            <a:off x="228760" y="2889113"/>
            <a:ext cx="1259571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6B282-7390-4B7B-9EA2-C88727835473}"/>
              </a:ext>
            </a:extLst>
          </p:cNvPr>
          <p:cNvSpPr/>
          <p:nvPr/>
        </p:nvSpPr>
        <p:spPr>
          <a:xfrm>
            <a:off x="145913" y="291829"/>
            <a:ext cx="11827053" cy="435799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720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4C4308-4CEB-4AC9-955D-AFC671EA57D6}"/>
              </a:ext>
            </a:extLst>
          </p:cNvPr>
          <p:cNvSpPr txBox="1"/>
          <p:nvPr/>
        </p:nvSpPr>
        <p:spPr>
          <a:xfrm>
            <a:off x="5371635" y="2851804"/>
            <a:ext cx="15905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ADLS GEN2</a:t>
            </a:r>
          </a:p>
        </p:txBody>
      </p:sp>
    </p:spTree>
    <p:extLst>
      <p:ext uri="{BB962C8B-B14F-4D97-AF65-F5344CB8AC3E}">
        <p14:creationId xmlns:p14="http://schemas.microsoft.com/office/powerpoint/2010/main" val="1701946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28</Words>
  <Application>Microsoft Office PowerPoint</Application>
  <PresentationFormat>Widescreen</PresentationFormat>
  <Paragraphs>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2022-09-17T03:01:28Z</dcterms:created>
  <dcterms:modified xsi:type="dcterms:W3CDTF">2023-01-24T10:05:43Z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2022-09-17T03:01:28Z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1dabbe9e-7505-4b67-bd83-0f24ef3e5e37</vt:lpwstr>
  </property>
  <property fmtid="{D5CDD505-2E9C-101B-9397-08002B2CF9AE}" pid="8" name="MSIP_Label_19540963-e559-4020-8a90-fe8a502c2801_ContentBits">
    <vt:lpwstr>0</vt:lpwstr>
  </property>
</Properties>
</file>